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BDD28F-62C5-4C3B-A9E2-44CEE5A61FA1}" type="datetimeFigureOut">
              <a:rPr lang="ru-RU" smtClean="0"/>
              <a:t>23.12.2009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34ADC9-080D-4146-A4B3-C315F9B6A5C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Одаренность или талант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643314"/>
            <a:ext cx="8324880" cy="1337822"/>
          </a:xfrm>
        </p:spPr>
        <p:txBody>
          <a:bodyPr>
            <a:noAutofit/>
          </a:bodyPr>
          <a:lstStyle/>
          <a:p>
            <a:r>
              <a:rPr lang="ru-RU" dirty="0" smtClean="0"/>
              <a:t>Слушатели  курса </a:t>
            </a:r>
          </a:p>
          <a:p>
            <a:r>
              <a:rPr lang="ru-RU" dirty="0" smtClean="0"/>
              <a:t>«Одаренность или талант» </a:t>
            </a:r>
          </a:p>
          <a:p>
            <a:r>
              <a:rPr lang="ru-RU" dirty="0" smtClean="0"/>
              <a:t>группа №  1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785794"/>
            <a:ext cx="7851648" cy="1071570"/>
          </a:xfrm>
        </p:spPr>
        <p:txBody>
          <a:bodyPr/>
          <a:lstStyle/>
          <a:p>
            <a:pPr algn="l"/>
            <a:r>
              <a:rPr lang="ru-RU" dirty="0" smtClean="0"/>
              <a:t>Словарь: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000240"/>
            <a:ext cx="7854696" cy="414340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«Талант» имеет врожденный характер</a:t>
            </a:r>
            <a:r>
              <a:rPr lang="ru-RU" dirty="0" smtClean="0"/>
              <a:t>. Талант определяется как дарование к чему-либо, дарование как способность, данная богом.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 algn="l"/>
            <a:r>
              <a:rPr lang="ru-RU" b="1" dirty="0" smtClean="0"/>
              <a:t>«Одаренность»</a:t>
            </a:r>
            <a:r>
              <a:rPr lang="ru-RU" dirty="0" smtClean="0"/>
              <a:t> </a:t>
            </a:r>
            <a:r>
              <a:rPr lang="ru-RU" dirty="0" smtClean="0"/>
              <a:t>- это своего рода мера генетически и опытно предопределенных возможностей человека адаптироваться к жизни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Эмоциональное проявление таланта.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Необычайно богата и насыщена </a:t>
            </a:r>
            <a:r>
              <a:rPr lang="ru-RU" b="1" dirty="0" smtClean="0"/>
              <a:t>эмоциями</a:t>
            </a:r>
            <a:r>
              <a:rPr lang="ru-RU" dirty="0" smtClean="0"/>
              <a:t> жизнь у всех талантливых людей, чья одарённость заключается в способности к вербализации образов или в способности выражать их изменяя объективную действительность, т. е у писателей, поэтов, художников и др. Их отличает возможность передать другим людям своё эмоциональное состояние, дать другим почувствовать то, что они чувствовали, увидеть то, что они видели.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Воображение как составляющая таланта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Воображение </a:t>
            </a:r>
            <a:r>
              <a:rPr lang="ru-RU" dirty="0" smtClean="0"/>
              <a:t>- это не способность фантазировать без цели, а интуитивная способность видеть сущность параметров - их природную логику. Оно комбинирует образы того, что еще не существует из материалов памяти и чувств, создает образ неизвестного как известного, то есть создает его предметное содержание и смысл, считает их действительными. Поэтому воображение - самодвижение чувственного и смыслового отражений, а механизм воображения объединяет их в целостность, синтезирует чувства в мысль, в результате чего создается новый образ или суждение о неизвестном как об известном. И все это проходит не материально - в умственном плане, когда человек действует, не работая практически. У всех талантливых людей очень развито воображение.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Акимов И., </a:t>
            </a:r>
            <a:r>
              <a:rPr lang="ru-RU" dirty="0" err="1" smtClean="0"/>
              <a:t>Клименко</a:t>
            </a:r>
            <a:r>
              <a:rPr lang="ru-RU" dirty="0" smtClean="0"/>
              <a:t> В., О природе таланта. т. 1., Ст. М, 1994г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Гильбух</a:t>
            </a:r>
            <a:r>
              <a:rPr lang="ru-RU" dirty="0" smtClean="0"/>
              <a:t> Ю. З. Внимание: одаренные дети. М. Знание., 1991г.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Клименко</a:t>
            </a:r>
            <a:r>
              <a:rPr lang="ru-RU" dirty="0" smtClean="0"/>
              <a:t> В. В. Психологические тесты таланта. Харьков. Фолио, 1996г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Коршунова Л. С. Воображение и его роль в познании. М. Изд. МГУ, 79г.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Лейтес</a:t>
            </a:r>
            <a:r>
              <a:rPr lang="ru-RU" dirty="0" smtClean="0"/>
              <a:t> Н. С. Об умственной одаренности. М. </a:t>
            </a:r>
            <a:r>
              <a:rPr lang="ru-RU" dirty="0" err="1" smtClean="0"/>
              <a:t>Прос</a:t>
            </a:r>
            <a:r>
              <a:rPr lang="ru-RU" dirty="0" smtClean="0"/>
              <a:t>., 1960г.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Лейтес</a:t>
            </a:r>
            <a:r>
              <a:rPr lang="ru-RU" dirty="0" smtClean="0"/>
              <a:t> Н. С. Умственные способности и возраст. М. Педагогика, 1971г.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Матюшкин А. М. Загадки одарённости. М., Школа-пресс, 1993г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Проблемы психологии творчества и разработка подхода к изучению одаренности. </a:t>
            </a:r>
            <a:r>
              <a:rPr lang="ru-RU" dirty="0" err="1" smtClean="0"/>
              <a:t>Моляко</a:t>
            </a:r>
            <a:r>
              <a:rPr lang="ru-RU" dirty="0" smtClean="0"/>
              <a:t> В. А. Вопросы психологии. № 5, 1994г., стр. 86-95.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Рубинштейн С. Л., Основы общей психологии в 2т, т2. М., Педагогика, 89г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Теплов М. Б. Избранные труды. В 2-х т., (т. 1.) М. </a:t>
            </a:r>
            <a:r>
              <a:rPr lang="ru-RU" dirty="0" err="1" smtClean="0"/>
              <a:t>Прос</a:t>
            </a:r>
            <a:r>
              <a:rPr lang="ru-RU" dirty="0" smtClean="0"/>
              <a:t>., 1971г.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Эфроимсон В. П. Загадка гениальности. М. Знание, 1991г.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153540"/>
          </a:xfrm>
        </p:spPr>
        <p:txBody>
          <a:bodyPr>
            <a:normAutofit/>
          </a:bodyPr>
          <a:lstStyle/>
          <a:p>
            <a:r>
              <a:rPr lang="ru-RU" dirty="0" smtClean="0"/>
              <a:t>Только у талантливого учителя талантливые ученики.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14950"/>
            <a:ext cx="8229600" cy="1109650"/>
          </a:xfrm>
        </p:spPr>
        <p:txBody>
          <a:bodyPr/>
          <a:lstStyle/>
          <a:p>
            <a:r>
              <a:rPr lang="ru-RU" dirty="0" smtClean="0"/>
              <a:t>Девиз «Учительской газеты»</a:t>
            </a:r>
          </a:p>
          <a:p>
            <a:r>
              <a:rPr lang="ru-RU" dirty="0" smtClean="0"/>
              <a:t>Пусть этот девиз будет Вашим девизом!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29668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Успехов и таланта  в обучении и воспитании Ваших детей!</a:t>
            </a:r>
            <a:br>
              <a:rPr lang="ru-RU" sz="54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</TotalTime>
  <Words>294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Одаренность или талант</vt:lpstr>
      <vt:lpstr>Словарь:</vt:lpstr>
      <vt:lpstr>Эмоциональное проявление таланта.</vt:lpstr>
      <vt:lpstr>Воображение как составляющая таланта</vt:lpstr>
      <vt:lpstr>Литература:</vt:lpstr>
      <vt:lpstr>Только у талантливого учителя талантливые ученики.</vt:lpstr>
      <vt:lpstr>Успехов и таланта  в обучении и воспитании Ваших детей! </vt:lpstr>
    </vt:vector>
  </TitlesOfParts>
  <Company>SSOSH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Одаренность или талант</dc:title>
  <dc:creator>Lection_2</dc:creator>
  <cp:lastModifiedBy>Lection_2</cp:lastModifiedBy>
  <cp:revision>4</cp:revision>
  <dcterms:created xsi:type="dcterms:W3CDTF">2009-12-23T10:40:48Z</dcterms:created>
  <dcterms:modified xsi:type="dcterms:W3CDTF">2009-12-23T10:57:15Z</dcterms:modified>
</cp:coreProperties>
</file>